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4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bridge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be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built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next year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4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bridge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be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built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next year.</a:t>
            </a:r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bridge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built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next 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 have been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translated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6 o’clock.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article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n’t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 been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translated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6 o’clock.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article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have been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translated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6 o’clock?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4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that the bridge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would be 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built 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next year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4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said 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that the article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would have been 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translated</a:t>
            </a: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by 6 o’clock.</a:t>
            </a:r>
            <a:endParaRPr lang="ru-RU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300" dirty="0" smtClean="0">
                <a:latin typeface="Times New Roman" pitchFamily="18" charset="0"/>
                <a:cs typeface="Times New Roman" pitchFamily="18" charset="0"/>
              </a:rPr>
              <a:t> повторить</a:t>
            </a:r>
          </a:p>
          <a:p>
            <a:pPr>
              <a:buNone/>
            </a:pP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Будущие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времена страдательного </a:t>
            </a:r>
            <a:r>
              <a:rPr lang="ru-RU" sz="10300" b="1" dirty="0" smtClean="0">
                <a:latin typeface="Times New Roman" pitchFamily="18" charset="0"/>
                <a:cs typeface="Times New Roman" pitchFamily="18" charset="0"/>
              </a:rPr>
              <a:t>залога”;</a:t>
            </a:r>
          </a:p>
          <a:p>
            <a:pPr>
              <a:buNone/>
            </a:pPr>
            <a:endParaRPr lang="ru-RU" sz="10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1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 </a:t>
            </a:r>
            <a:r>
              <a:rPr lang="en-US" sz="10000" b="1" dirty="0" smtClean="0">
                <a:latin typeface="Times New Roman" pitchFamily="18" charset="0"/>
                <a:cs typeface="Times New Roman" pitchFamily="18" charset="0"/>
              </a:rPr>
              <a:t>p126 </a:t>
            </a:r>
            <a:r>
              <a:rPr lang="en-US" sz="1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ex34</a:t>
            </a:r>
            <a:r>
              <a:rPr lang="en-US" sz="100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0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0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 </a:t>
            </a:r>
            <a:r>
              <a:rPr lang="en-US" sz="10000" b="1" dirty="0" smtClean="0">
                <a:latin typeface="Times New Roman" pitchFamily="18" charset="0"/>
                <a:cs typeface="Times New Roman" pitchFamily="18" charset="0"/>
              </a:rPr>
              <a:t>p128 </a:t>
            </a:r>
            <a:r>
              <a:rPr lang="en-US" sz="1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ex35</a:t>
            </a:r>
            <a:r>
              <a:rPr lang="en-US" sz="10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113</Words>
  <PresentationFormat>Экран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28</cp:revision>
  <dcterms:created xsi:type="dcterms:W3CDTF">2017-02-12T03:20:59Z</dcterms:created>
  <dcterms:modified xsi:type="dcterms:W3CDTF">2017-02-12T09:59:50Z</dcterms:modified>
</cp:coreProperties>
</file>